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voimirukamy.com/nastolnye-igry-svoimi-rukami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emeynaya-kuchka.ru/podelki-dlya-detej-4-let-55-idej-dlya-detskogo-sad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848872" cy="1656184"/>
          </a:xfrm>
        </p:spPr>
        <p:txBody>
          <a:bodyPr>
            <a:noAutofit/>
          </a:bodyPr>
          <a:lstStyle/>
          <a:p>
            <a:r>
              <a:rPr lang="ru-RU" sz="4800" dirty="0" smtClean="0"/>
              <a:t>СОВМЕСТНЫЕ ИГРЫ С РЕБЕНКОМ НА КАРАНТИНЕ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373216"/>
            <a:ext cx="6400800" cy="1275928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Петренко Дарья Дмитриевна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 МАДОУ детский сад «Колосок» 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276872"/>
            <a:ext cx="4466522" cy="29758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Играйте в настольные игры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Настольные игры весело и красочно разнообразят досуг каждой семьи. Не спешите покупать игры в магазинах, а попробуйте сделать их своими руками, это поможет Вам сблизиться с детьми и создать особый стиль игры. По этой ссылке вы найдете: как сделать настольные игры своими руками.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https://svoimirukamy.com/nastolnye-igry-svoimi-rukami.html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Так же не забываем про дневной сон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Сон является неотъемлемой составляющей жизни каждого человека, он очень</a:t>
            </a:r>
          </a:p>
          <a:p>
            <a:pPr algn="ctr">
              <a:buNone/>
            </a:pPr>
            <a:r>
              <a:rPr lang="ru-RU" dirty="0" smtClean="0"/>
              <a:t>важен как для взрослого, так и для ребенка. Однако для детей не менее важным считается </a:t>
            </a:r>
            <a:r>
              <a:rPr lang="ru-RU" b="1" dirty="0" smtClean="0"/>
              <a:t>дневной сон</a:t>
            </a:r>
            <a:r>
              <a:rPr lang="ru-RU" dirty="0" smtClean="0"/>
              <a:t>, присутствие которого существенно влияет на физическое и эмоциональное развитие.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Фантазируйте с ребенком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328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Под воображением понимается способность сознания создавать неповторимые, уникальные и новые образы, опираясь на полученный ранее опыт. Этот психический процесс играет ведущую роль во время освоения малышом окружающего мира, оказывает значительное влияние на успех ребенка при прохождении различных обучающих программ.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-14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476672"/>
            <a:ext cx="7752861" cy="581464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496944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этом году многие семьи вынуждены сидеть на карантине, и много времени проводить вместе дома. Всему виной </a:t>
            </a:r>
            <a:r>
              <a:rPr lang="ru-RU" dirty="0" err="1" smtClean="0"/>
              <a:t>Коронавирус</a:t>
            </a:r>
            <a:r>
              <a:rPr lang="ru-RU" dirty="0" smtClean="0"/>
              <a:t>, который продолжает гулять по планете. Карантин в школах, садах, развлекательные центры тоже закрыты. В связи с карантином закрыты бассейны, </a:t>
            </a:r>
            <a:r>
              <a:rPr lang="ru-RU" dirty="0" err="1" smtClean="0"/>
              <a:t>фитнес-клубы</a:t>
            </a:r>
            <a:r>
              <a:rPr lang="ru-RU" dirty="0" smtClean="0"/>
              <a:t>, и вообще на улицу выходить не рекомендуется. У многих родителей на повестке дня вопрос: чем занять ребенка дома в карантин? До какого числа карантин? Как не сойти с ума во время карантина?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5446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Предлагаю вам идеи для карантинных будней, которые можно реализовать в пределах дома/квартиры. Они помогут провести время с интересом и вам, и детям.</a:t>
            </a:r>
            <a:endParaRPr lang="ru-RU" dirty="0"/>
          </a:p>
        </p:txBody>
      </p:sp>
      <p:pic>
        <p:nvPicPr>
          <p:cNvPr id="4" name="Рисунок 3" descr="igraem-vmeste-s-det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96952"/>
            <a:ext cx="4968552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Мытье рук, как игра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Например, вы можете превратить мытье рук в игру. Скажите ему: «Вокруг вирусы, поэтому нам нужно быть осторожными. Нам нужно вымыть руки, а затем я расскажу тебе, как еще мы сможем перехитрить вирусы».</a:t>
            </a:r>
          </a:p>
          <a:p>
            <a:endParaRPr lang="ru-RU" dirty="0"/>
          </a:p>
        </p:txBody>
      </p:sp>
      <p:pic>
        <p:nvPicPr>
          <p:cNvPr id="4" name="Рисунок 3" descr="Profilaktika-glist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747128"/>
            <a:ext cx="4102261" cy="277823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 формировании культурно-гигиенических навыков с использованием </a:t>
            </a:r>
            <a:r>
              <a:rPr lang="ru-RU" sz="3100" dirty="0" err="1" smtClean="0"/>
              <a:t>потешек</a:t>
            </a:r>
            <a:r>
              <a:rPr lang="ru-RU" sz="3100" dirty="0" smtClean="0"/>
              <a:t>: </a:t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Волшебная водичка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На розовое личико,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Ручеек из сказки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На носик и на глазки,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Брызги из кадушки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На щечки и на ушки,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Дождичек из лейки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На лобик и на шейку.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Ливень с теплой тучки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На маленькие ручки.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Вот какой чистюля!</a:t>
            </a:r>
          </a:p>
          <a:p>
            <a:pPr>
              <a:buNone/>
            </a:pPr>
            <a:endParaRPr lang="ru-RU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Уборка как игра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Привлекайте ребенка к работе по дому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Дети старше трех лет получают пользу от того, что помогают родителям по дому. Чем младше ребенок, тем больше ему нравится помогать родителям в разных домашних делах. Они помогают стирать, пылесосить, накрывать на стол и т. 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Используйте песочные часы. Поставьте часы и договоритесь, что за то время, пока бежит песок, должны быть убраны куклы. Затем переверните часы и сообщите, что теперь время для кубиков. Потом для конструктора, машинок и пр. Так игрушки будут рассортированы, а уборка станет интересней, поскольку за песочными часами наблюдать очень весело.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Превратите уборку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Спрячьте какой-то мелкий приз в квартире. И скажите ребенку, что для того, чтобы его получить, необходимо пройти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Не наполняйте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заданиями только по уборке. Чередуйте их с обычными веселыми упражнениями на меткость, ловкость и т.п. Одним из заданий может быть забросить все мячи в корзину с определенного расстояния; собрать все синие вещи в синий контейнер, красные – в красный и т.п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Карточные игры. Можно придумать различные варианты игр. Например, нарисовать карточки с изображением домашних дел. Разложить их рисунками вниз. Пусть каждый член семьи вытащит по одной карточке и выполнит то, что на ней нарисовано. Можно придумать дополнительные правила и условия. Например, создать комиссию по проверке качества выполненного задания.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Выдумайте интересные изобретения для уборки. Перевозите игрушки большими бортовыми машинами или детской тачкой. Предложите ребенку самому придумать, как оптимизировать труд, и он со временем придумает робота, который сам все уберет.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Делайте с ребенком поделки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Поделки – хороший способ развлечь ребенка и дать ему возможность проявить свои творческие способности. Многие родители утверждают, что это занятие нравится детям. </a:t>
            </a:r>
          </a:p>
          <a:p>
            <a:pPr>
              <a:buNone/>
            </a:pPr>
            <a:r>
              <a:rPr lang="ru-RU" dirty="0" smtClean="0"/>
              <a:t>Перейдите по ссылке для того что бы увидеть варианты поделок с детьми:</a:t>
            </a:r>
          </a:p>
          <a:p>
            <a:r>
              <a:rPr lang="en-US" dirty="0" smtClean="0">
                <a:hlinkClick r:id="rId2"/>
              </a:rPr>
              <a:t>http://semeynaya-kuchka.ru/podelki-dlya-detej-4-let-55-idej-dlya-detskogo-sada/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527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СОВМЕСТНЫЕ ИГРЫ С РЕБЕНКОМ НА КАРАНТИНЕ </vt:lpstr>
      <vt:lpstr>Слайд 2</vt:lpstr>
      <vt:lpstr>Слайд 3</vt:lpstr>
      <vt:lpstr>Мытье рук, как игра </vt:lpstr>
      <vt:lpstr> В формировании культурно-гигиенических навыков с использованием потешек:  </vt:lpstr>
      <vt:lpstr>Уборка как игра.</vt:lpstr>
      <vt:lpstr>Слайд 7</vt:lpstr>
      <vt:lpstr>Слайд 8</vt:lpstr>
      <vt:lpstr>Делайте с ребенком поделки </vt:lpstr>
      <vt:lpstr>Играйте в настольные игры </vt:lpstr>
      <vt:lpstr>Так же не забываем про дневной сон </vt:lpstr>
      <vt:lpstr>Фантазируйте с ребенком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2020-04-03T10:46:36Z</dcterms:created>
  <dcterms:modified xsi:type="dcterms:W3CDTF">2020-04-06T10:39:39Z</dcterms:modified>
</cp:coreProperties>
</file>