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996952"/>
            <a:ext cx="4824536" cy="364153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76673"/>
            <a:ext cx="8424936" cy="237626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Советы для родителей дошкольников и младших школьников в период объявленной эпидемии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4437112"/>
            <a:ext cx="3995936" cy="2063080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 smtClean="0">
                <a:solidFill>
                  <a:srgbClr val="7030A0"/>
                </a:solidFill>
              </a:rPr>
              <a:t>Педагог-психолог Петренко Дарья Дмитриевна</a:t>
            </a:r>
          </a:p>
          <a:p>
            <a:r>
              <a:rPr lang="ru-RU" i="1" dirty="0" smtClean="0">
                <a:solidFill>
                  <a:srgbClr val="0070C0"/>
                </a:solidFill>
              </a:rPr>
              <a:t>МАДОУ детский сад «Колосок» </a:t>
            </a:r>
            <a:endParaRPr lang="ru-RU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556792"/>
            <a:ext cx="6480720" cy="4860540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Спасибо за внимание! 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8363272" cy="5793507"/>
          </a:xfrm>
        </p:spPr>
        <p:txBody>
          <a:bodyPr/>
          <a:lstStyle/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Займитесь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вместе с ребенком какой-нибудь конкретной содержательной деятельностью. Вместе сделайте игрушку, совместный рисунок, приготовьте какое-нибудь блюдо. Когда ребенок рядом с родителями и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что-то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делает вместе с ним — это снимает тревогу.</a:t>
            </a:r>
          </a:p>
          <a:p>
            <a:pPr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04664"/>
            <a:ext cx="8496944" cy="54726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Постарайтесь использовать это время, чтобы Вам с ребенком лучше узнать друг друга. </a:t>
            </a:r>
          </a:p>
          <a:p>
            <a:pPr algn="ctr"/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epositphotos_11661715-stock-photo-family-read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564904"/>
            <a:ext cx="5875143" cy="38957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435280" cy="586551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Можно вместе сделать спортивные упражнения.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z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844824"/>
            <a:ext cx="6732240" cy="44881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32656"/>
            <a:ext cx="8291264" cy="5793507"/>
          </a:xfrm>
        </p:spPr>
        <p:txBody>
          <a:bodyPr/>
          <a:lstStyle/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Важно сохранить привычный режим жизни, в противном случае ребенку трудно будет вернуться к прежнему порядку. </a:t>
            </a:r>
          </a:p>
          <a:p>
            <a:endParaRPr lang="ru-RU" dirty="0"/>
          </a:p>
        </p:txBody>
      </p:sp>
      <p:pic>
        <p:nvPicPr>
          <p:cNvPr id="5" name="Рисунок 4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2924944"/>
            <a:ext cx="5400600" cy="360139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579296" cy="622555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/>
              <a:t>Если ребенок волнуется из-за вируса и задает вопросы, то говорить нужно примерно следующее: «Если выполнять все правила (мыть руки, лицо, когда это нужно — после того, как пришли с улицы, после туалета, перед едой; проветривать комнату; на улице надевать перчатки; выполнять режим дня; вовремя ложиться спать; пить витамины; нормально есть и т. д.), </a:t>
            </a:r>
            <a:r>
              <a:rPr lang="ru-RU" sz="2800" u="sng" dirty="0" smtClean="0"/>
              <a:t>то все будут здоровы!» </a:t>
            </a:r>
          </a:p>
          <a:p>
            <a:pPr algn="ctr"/>
            <a:endParaRPr lang="ru-RU" dirty="0"/>
          </a:p>
        </p:txBody>
      </p:sp>
      <p:pic>
        <p:nvPicPr>
          <p:cNvPr id="5" name="Рисунок 4" descr="i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4581127"/>
            <a:ext cx="3096344" cy="214687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32656"/>
            <a:ext cx="8291264" cy="5793507"/>
          </a:xfrm>
        </p:spPr>
        <p:txBody>
          <a:bodyPr/>
          <a:lstStyle/>
          <a:p>
            <a:pPr algn="ctr">
              <a:buNone/>
            </a:pPr>
            <a:r>
              <a:rPr lang="ru-RU" sz="3600" dirty="0" smtClean="0"/>
              <a:t>Не нужно все время заставлять мыть руки, а только, когда это необходимо, иначе это может привести к навязчивости.</a:t>
            </a:r>
          </a:p>
          <a:p>
            <a:endParaRPr lang="ru-RU" dirty="0"/>
          </a:p>
        </p:txBody>
      </p:sp>
      <p:pic>
        <p:nvPicPr>
          <p:cNvPr id="4" name="Рисунок 3" descr="img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2780928"/>
            <a:ext cx="5052053" cy="37890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32656"/>
            <a:ext cx="8507288" cy="5793507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Если </a:t>
            </a:r>
            <a:r>
              <a:rPr lang="ru-RU" dirty="0" smtClean="0"/>
              <a:t>ребенок очень боится заболеть, то можно сказать ему: «Микробы есть всегда. Но если мы поддерживаем нормальный образ жизни: проветриваем комнату, делаем зарядку, пьем витамины, т. е. соблюдаем все правила, то все будут здоровы!</a:t>
            </a:r>
            <a:endParaRPr lang="ru-RU" dirty="0"/>
          </a:p>
        </p:txBody>
      </p:sp>
      <p:pic>
        <p:nvPicPr>
          <p:cNvPr id="4" name="Рисунок 3" descr="b2e69c485f24dbf10fc0902a121610ae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4509120"/>
            <a:ext cx="2985032" cy="19888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435280" cy="5865515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Конечно, человек может заболеть, но потом он выздоравливает. Ты же помнишь, как ты болел, был простужен (или я болел(а)? Потом ты выздоровел, я выздоровел(а). Важно соблюдать правила»</a:t>
            </a:r>
          </a:p>
          <a:p>
            <a:pPr algn="ctr"/>
            <a:endParaRPr lang="ru-RU" dirty="0"/>
          </a:p>
        </p:txBody>
      </p:sp>
      <p:pic>
        <p:nvPicPr>
          <p:cNvPr id="4" name="Рисунок 3" descr="0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3429000"/>
            <a:ext cx="4248472" cy="318635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278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Советы для родителей дошкольников и младших школьников в период объявленной эпидемии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Советы для родителей дошкольников и младших школьников в период объявленной эпидемии</dc:title>
  <dc:creator>Admin</dc:creator>
  <cp:lastModifiedBy>Admin</cp:lastModifiedBy>
  <cp:revision>1</cp:revision>
  <dcterms:created xsi:type="dcterms:W3CDTF">2020-04-03T09:52:57Z</dcterms:created>
  <dcterms:modified xsi:type="dcterms:W3CDTF">2020-04-03T10:36:01Z</dcterms:modified>
</cp:coreProperties>
</file>