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302" r:id="rId3"/>
    <p:sldId id="283" r:id="rId4"/>
    <p:sldId id="256" r:id="rId5"/>
    <p:sldId id="284" r:id="rId6"/>
    <p:sldId id="303" r:id="rId7"/>
    <p:sldId id="285" r:id="rId8"/>
    <p:sldId id="304" r:id="rId9"/>
    <p:sldId id="290" r:id="rId10"/>
    <p:sldId id="288" r:id="rId11"/>
    <p:sldId id="306" r:id="rId12"/>
    <p:sldId id="292" r:id="rId13"/>
    <p:sldId id="291" r:id="rId14"/>
    <p:sldId id="301" r:id="rId15"/>
    <p:sldId id="293" r:id="rId16"/>
    <p:sldId id="305" r:id="rId17"/>
    <p:sldId id="29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21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61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72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16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4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3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1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6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36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7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0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B38C-C9DB-4A3F-A2D9-9849CD1592A2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EFF4B0-ED4C-47CD-BF8F-6E298DDC7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46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57F5A8-2EED-44CB-86EB-A4C6B2EB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278" y="1065305"/>
            <a:ext cx="8936752" cy="4948634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программного обеспечения образования обучающихся с ОВЗ в современных условиях.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044563" y="5473211"/>
            <a:ext cx="7123490" cy="10814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Петренко Д.Д.</a:t>
            </a:r>
          </a:p>
          <a:p>
            <a:pPr marL="0" indent="0">
              <a:buNone/>
            </a:pPr>
            <a:r>
              <a:rPr lang="ru-RU" dirty="0" smtClean="0"/>
              <a:t>Руководитель РМО учителей –дефектологов Новосибирского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4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411" y="2667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коррекционно-развивающей работе с обучающимися, имеющие особые образовательные потребности(ООП)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411" y="1767255"/>
            <a:ext cx="8862320" cy="47302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sz="12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63694" y="2154115"/>
            <a:ext cx="3522385" cy="1978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начального общего образования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16 ноября 2022 г. № 992. Зарегистрирован в Минюсте РФ 22 декабря 2022 г.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71762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63694" y="4479680"/>
            <a:ext cx="3788037" cy="1945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среднего общего образования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23 ноября 2022 г. № 1014 Зарегистрирован в Минюсте РФ 22 декабря 2022 г.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71763</a:t>
            </a: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817685" y="4312141"/>
            <a:ext cx="3834351" cy="216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основного общего  образования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16 ноября 2022 г. № 993. Зарегистрирован в Минюсте РФ 22 декабря 2022 г.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71764.</a:t>
            </a: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1404" y="2233246"/>
            <a:ext cx="3429000" cy="1899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ноября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 г. № 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1028.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Минюсте РФ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2022 г.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717847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25 ноября 2022 г. № 1028.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в Минюсте РФ 28 декабря 2022 г.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717847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ноября 2022 года состоялось широкое общественное обсуждение проекта федеральной образовательной программы дошкольного образования.   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 (Федеральный закон от 24 сентября 2022 г. № 371-ФЗ «О внесении изменений в Федеральный закон «Об образовании в Российской Федерации.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Единая федеральная программа действительно необходима для обеспечения единого образовательного пространства, объединения страны на базе российских традиционных ценностей, постановки четких целей и задач перед воспитателями и руководителями дошкольного образования.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99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449" y="19636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449" y="1591409"/>
            <a:ext cx="8728553" cy="44499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.Содержательный раздел  Федеральной программы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коррекционно-развивающей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27.5 КРР обучающимися организуется: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обоснованному запросу педагогов и родителей (законных представителей);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результатов психологической диагностики;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рекомендаций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детей из разных целевых групп из разных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групп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программу КРР, определение индивидуальных маршрутов их психолого-педагогического сопровождения осуществляется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заключения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психологической и педагогической диагностики.</a:t>
            </a: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27.7 содержание КРР для каждого обучающегося определяется с учетом его ООП на основе рекомендаций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ОО</a:t>
            </a:r>
          </a:p>
        </p:txBody>
      </p:sp>
    </p:spTree>
    <p:extLst>
      <p:ext uri="{BB962C8B-B14F-4D97-AF65-F5344CB8AC3E}">
        <p14:creationId xmlns:p14="http://schemas.microsoft.com/office/powerpoint/2010/main" val="8843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911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862" y="1696915"/>
            <a:ext cx="8887140" cy="4967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.Содержательный раздел  Федеральной программы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Направления и задачи коррекционно-развивающей работы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27.8. В образовательной практике определяются нижеследующие категории целевых групп обучающихся для оказания им адресной психологической помощи и включения их в программы психолого-педагогического сопровождения: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нормотипичные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дети с нормативным кризисом развития;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обучающиеся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(особыми образовательными потребностями)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и (или) инвалидностью, получившие статус в порядке, установленном законодательством Российской Федерации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индивидуальному учебному плану (учебному расписанию) на основании медицинского заключения (дети, находящиеся под диспансерным наблюдением, в том числе часто болеющие дети);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испытывающие трудности в освоении образовательных программ, развитии, социальной адаптации;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одаренные обучающиеся;</a:t>
            </a:r>
          </a:p>
          <a:p>
            <a:endParaRPr lang="ru-RU" dirty="0"/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62" y="615463"/>
            <a:ext cx="8772840" cy="54259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27.8. В образовательной практике определяются нижеследующие категории целевых групп обучающихся для оказания им адресной психологической помощи и включения их в программы психолого-педагогического сопровождения: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дети и (или) семьи, находящиеся в трудной жизненной ситуации, признанные таковыми в нормативно установленном порядке;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дети и (или) семьи, находящиеся в социально опасном положении (безнадзорные, беспризорные, склонные к бродяжничеству), признанные таковыми в нормативно установленном порядке;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обучающиеся "группы риска": проявляющие комплекс выраженных факторов риска негативных проявлений (импульсивность, агрессивность, неустойчивая или крайне низкая (завышенная) самооценка, завышенный уровень притязаний).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054" y="202835"/>
            <a:ext cx="8739228" cy="195775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 </a:t>
            </a:r>
            <a:b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ОБРАЗОВАТЕЛЬНЫЕ ПРОГРАММЫ ДОШКОЛЬНОГО ОБРАЗОВАНИЯ </a:t>
            </a:r>
            <a:br>
              <a:rPr 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2023г.</a:t>
            </a:r>
            <a:endParaRPr lang="ru-RU"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837" y="1767254"/>
            <a:ext cx="9073661" cy="502040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Какая учебно-методическая документация входит в Федеральную программу?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включает в себя учебно-методическую документацию, в состав которой входят Программа воспитания, примерный режим и распорядок дня дошкольных групп, План и иные компоненты.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иным компонентам Федеральной программы отнесены.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-…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задачи коррекционно-развивающей работы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 анализа соответствия Программы обязательному минимуму содержания, заданному в Федеральной программе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Соотносим направленность программ коррекционно-развивающей работы (далее – КРР), обозначенных в Программе с перечнем целевых групп Федеральной программы (Приложение 2. Диагностическая таблица 5.)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409" y="984738"/>
            <a:ext cx="8825594" cy="505662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ДО должны быть приведены в соответствие с ФОП ДО к 01.09.2023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31.08.2023 ДОО имеют право работать по утвержденным ранее ООП ДО Крайний срок утверждения ООП ДО на основе ФОП ДО 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31.08.2023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ООП ДО НЕ ДОЛЖНЫ БЫТЬ НИЖЕ содержания и планируемых результатов ФОП ДО 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выше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298" y="1840523"/>
            <a:ext cx="8484251" cy="2995246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Спасибо за внимание 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035669"/>
            <a:ext cx="8106181" cy="200569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1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Адаптированная Общеобразовательная Программа.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031" y="1793631"/>
            <a:ext cx="8851971" cy="4247731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53914" y="1793631"/>
            <a:ext cx="2110154" cy="167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77334" y="4362031"/>
            <a:ext cx="2110154" cy="167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53914" y="2977662"/>
            <a:ext cx="2110154" cy="167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75285" y="2083778"/>
            <a:ext cx="4413738" cy="324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представлены наименования программ , которые разрабатываются образовательными организациями (в ФАОП НОО и ООО-с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вариантов АООП для обучающихся той или иной нозологической группы)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74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ФАОП ДО</a:t>
            </a:r>
            <a:br>
              <a:rPr lang="ru-RU" dirty="0" smtClean="0"/>
            </a:br>
            <a:r>
              <a:rPr lang="en-US" dirty="0" smtClean="0"/>
              <a:t>I</a:t>
            </a:r>
            <a:r>
              <a:rPr lang="ru-RU" dirty="0" smtClean="0"/>
              <a:t>. Общее положение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036" y="2239719"/>
            <a:ext cx="8596668" cy="388077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дошкольного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для обучающихся с ограниченными возможностями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(далее - Программа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является документом, в соответствии с которым организации, осуществляющие образовательную  деятельность на уровне дошкольного образования ( далее- Организации) самостоятельно разрабатывают и утверждают адаптированные образовательные программы дошкольного возраста с ограниченными возможностями здоровья (далее ОВЗ)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776C15B-9B8F-4FF4-8D8D-7E641B1BC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115" y="826477"/>
            <a:ext cx="8916656" cy="5443694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*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нарушениями слуха (глухих, слабослышащих и позднооглохших, перенесших операцию по кохлеарной имплантации);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АОП ДО для обучающихся с нарушениями зрения (слепых, слабовидящих, с амблиопией и косоглазием);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АОП ДО для обучающихся с тяжелыми нарушениями речи;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*АОП ДО для обучающихся с нарушениями опорно-двигательного аппарата; АОП ДО для обучающихся с задержкой психического развития;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*АОП ДО для обучающихся с расстройствами аутистического спектра;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*АОП ДО для обучающихся с умственной отсталостью (интеллектуальными нарушениями);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*АОП ДО для обучающихся с тяжелыми множественными нарушениями развития.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2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708" y="19636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ФАОП НОО</a:t>
            </a:r>
            <a:br>
              <a:rPr lang="ru-RU" dirty="0" smtClean="0"/>
            </a:br>
            <a:r>
              <a:rPr lang="en-US" dirty="0"/>
              <a:t>I</a:t>
            </a:r>
            <a:r>
              <a:rPr lang="ru-RU" dirty="0"/>
              <a:t>. Общее положение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708" y="1617785"/>
            <a:ext cx="8711294" cy="427410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 в соответствии с вариантами ФАОП образовательная организация может разрабатывать один или несколько вариантов АООП НОО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(4 варианта ФАОП  НОО)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слабослышащих и позднооглохших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( 3 варианта ФАОП НОО)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слепых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варианта ФАОП  НОО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ФАОП  НОО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для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ТНР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ФАОП  НОО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для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НОДА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варианта ФАОП  НОО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для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ЗПР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ФАОП  НОО)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для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ФАОП  НОО)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3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ФАОП О</a:t>
            </a:r>
            <a:r>
              <a:rPr lang="ru-RU" dirty="0" smtClean="0"/>
              <a:t>ОО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I</a:t>
            </a:r>
            <a:r>
              <a:rPr lang="ru-RU" dirty="0"/>
              <a:t>. Общее положение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В соответствии с вариантами ФАОП ООО образовательная организация может разрабатывать один или несколько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АООП ООО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нарушениями слуха;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слепых обучающихся;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слабовидящих обучающихся;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ТНР;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НОДА;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ЗПР;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РАС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619" y="18756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ФАООП УО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I</a:t>
            </a:r>
            <a:r>
              <a:rPr lang="ru-RU" dirty="0"/>
              <a:t>. Общее положение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618" y="1439620"/>
            <a:ext cx="8906282" cy="517219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вариантами ФАОП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ООО образовательная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может разрабатывать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следующие основные образовательные программы образования обучающихся с  умственной отсталостью( интеллектуальными нарушениями)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образования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с УО(с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по 4 класс, включая дополнительный класс, с 5 по 9 и с 10 по 12 класс)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глухих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10 по 12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слабослышащих  и позднооглохших обучающихся с УО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5 по 9 класс, и с 10 по 12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слепых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 с УО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5 по 9 класс, и с 10 по 12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слабовидящих обучающихся с УО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5 по 9 класс, и с 10 по 12 класс)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НОДА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5 по 9 класс, и с 10 по 12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 с УО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5 по 9 класс, и с 10 по 12 класс)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123" y="369277"/>
            <a:ext cx="8728879" cy="15611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уже разработаны и реализуются АОП(АООП) для обучающих с различными профилями ограниченных возможностей здоровья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ли они ФАОП?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 Анализ соответствия Программы обязательному минимуму содержания, заданному в Федеральной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предназначена для анализа соответствия Программы обязательному минимуму содержания, заданному в Федеральной программе. Документ состоит из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чек-листа действий соотнесения двух программ (Федеральной программы и Программы),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избранных материалов Федеральной программы, а также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таблицы как инструмента соотнесения двух программных документов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(Приложение 1).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могут использоваться как для внутреннего аудита Программы ДОО, так и в качестве основы экспертного листа для ее внешнего аудита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19" y="0"/>
            <a:ext cx="8596668" cy="13208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371928" y="1791312"/>
            <a:ext cx="6928010" cy="2596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 от 24.09.2022 № 371-ФЗ</a:t>
            </a:r>
          </a:p>
          <a:p>
            <a:pPr marL="0" indent="0" algn="ctr">
              <a:buFont typeface="Wingdings 3" charset="2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 </a:t>
            </a:r>
          </a:p>
          <a:p>
            <a:pPr marL="0" indent="0">
              <a:buFont typeface="Wingdings 3" charset="2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общеобразовательные программы подлежат приведению в соответствии с федеральным основными общеобразовательными не позднее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2023 года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1233</Words>
  <Application>Microsoft Office PowerPoint</Application>
  <PresentationFormat>Произвольный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Особенности программного обеспечения образования обучающихся с ОВЗ в современных условиях. </vt:lpstr>
      <vt:lpstr>Федеральная Адаптированная Общеобразовательная Программа.</vt:lpstr>
      <vt:lpstr>ФАОП ДО I. Общее положение </vt:lpstr>
      <vt:lpstr>Презентация PowerPoint</vt:lpstr>
      <vt:lpstr>ФАОП НОО I. Общее положение  </vt:lpstr>
      <vt:lpstr>ФАОП ООО I. Общее положение  </vt:lpstr>
      <vt:lpstr>ФАООП УО I. Общее положение  </vt:lpstr>
      <vt:lpstr>В образовательных организациях уже разработаны и реализуются АОП(АООП) для обучающих с различными профилями ограниченных возможностей здоровья. Соответствуют ли они ФАОП?</vt:lpstr>
      <vt:lpstr> </vt:lpstr>
      <vt:lpstr>Требования к коррекционно-развивающей работе с обучающимися, имеющие особые образовательные потребности(ООП) </vt:lpstr>
      <vt:lpstr>Федеральная образовательная программа дошкольного образования  Утверждена приказом Министерства просвещения Российской Федерации от 25 ноября 2022 г. № 1028.  Зарегистрирован в Минюсте РФ 28 декабря 2022 г. N717847 </vt:lpstr>
      <vt:lpstr>Федеральная образовательная программа дошкольного образования  </vt:lpstr>
      <vt:lpstr>Федеральная образовательная программа дошкольного образования  </vt:lpstr>
      <vt:lpstr>Презентация PowerPoint</vt:lpstr>
      <vt:lpstr>Министерство просвещения Российской федерации  МЕТОДИЧЕСКИЕ ОБРАЗОВАТЕЛЬНЫЕ ПРОГРАММЫ ДОШКОЛЬНОГО ОБРАЗОВАНИЯ  Москва 2023г.</vt:lpstr>
      <vt:lpstr>Презентация PowerPoint</vt:lpstr>
      <vt:lpstr>Спасибо за внимание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адаптированная образовательная программа дошкольного образования для обучающихся с ограниченными возможностями здоровья </dc:title>
  <dc:creator>колосок</dc:creator>
  <cp:lastModifiedBy>Дарья Петренко</cp:lastModifiedBy>
  <cp:revision>52</cp:revision>
  <dcterms:created xsi:type="dcterms:W3CDTF">2023-03-15T03:26:11Z</dcterms:created>
  <dcterms:modified xsi:type="dcterms:W3CDTF">2023-07-11T04:04:50Z</dcterms:modified>
</cp:coreProperties>
</file>