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8" r:id="rId6"/>
    <p:sldId id="270" r:id="rId7"/>
    <p:sldId id="27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47c3248c4e99d24865b8eb5edda3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445224"/>
            <a:ext cx="6156176" cy="14127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Педагог-психолог МАДОУ детский сад «Колосок»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Петренко Дарья Дмитриевна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124744"/>
            <a:ext cx="7951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Дыхательная гимнастика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323512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764704"/>
            <a:ext cx="7344816" cy="50405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Дыхательная гимнастика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комплекс специализированных дыхательных упражнений, направленных на укрепление физического здоровья ребенка. Она служит для развития у ребенка органов дыхания, постановки различных видов дыхания, а также профилактики заболеваний </a:t>
            </a:r>
            <a:r>
              <a:rPr lang="ru-RU" dirty="0" smtClean="0"/>
              <a:t>верхних дыхательных путей.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Польза дыхательных упражнений:</a:t>
            </a:r>
            <a:endParaRPr lang="ru-RU" dirty="0" smtClean="0"/>
          </a:p>
          <a:p>
            <a:endParaRPr lang="ru-RU" dirty="0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899592" y="692696"/>
            <a:ext cx="7560840" cy="5400600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*Дыхательные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 укрепляют мышцы брюшной полости, носоглотки и верхних дыхательных путей.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*Насыщают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кровь кислородом и усиливают ее приток к головному мозгу. Отсюда — бодрость и хорошая концентрация внимания.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*Это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надежная профилактическая мера многих заболеваний, особенно дыхательной системы.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*Улучшается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мозга, сердца, нервной системы. Прекращаются головные боли.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*Стимулируется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желудка и кишечника. Исчезает напряжение в горле, голосовых связках. При правильном дыхании повышается иммунитет.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*Ребенок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учится прислушиваться к своему дыханию и всему организму.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>
              <a:buNone/>
            </a:pPr>
            <a:r>
              <a:rPr lang="ru-RU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по проведению гимнастики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 useBgFill="1">
        <p:nvSpPr>
          <p:cNvPr id="4" name="Прямоугольник 3"/>
          <p:cNvSpPr/>
          <p:nvPr/>
        </p:nvSpPr>
        <p:spPr>
          <a:xfrm>
            <a:off x="1259632" y="692696"/>
            <a:ext cx="6840760" cy="5400600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следует приступать к занятию после еды. Лучше подождать 40—60 минут, чтобы не навредить пищеварению.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.Голодным заниматься нельзя, это может привести к головокружению.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.Гимнастику допускается выполнять во второй половине дня, но не перед сном, так как она бодрит, так что ребенка будет трудно уложить.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4.После каждого упражнения не забывайте делать перерыв.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 lvl="0" algn="ctr">
              <a:buNone/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ru-RU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Противопоказания при дыхательной гимнастики </a:t>
            </a:r>
            <a:endParaRPr lang="ru-RU" sz="2800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6" name="Прямоугольник 5"/>
          <p:cNvSpPr/>
          <p:nvPr/>
        </p:nvSpPr>
        <p:spPr>
          <a:xfrm>
            <a:off x="1403648" y="1196752"/>
            <a:ext cx="6696744" cy="4968552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*Порок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сердца — больной орган может не выдержать нагрузки.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*Воспалительные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заболевания легких в острой форме. Не нужно дыхательные органы перегружать в этот период.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*Вирусные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респираторные инфекции в острой форме. Пока все токсины не выйдут из организма, не нужно разгонять кровоток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454820" y="-33010"/>
            <a:ext cx="234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              </a:t>
            </a:r>
          </a:p>
          <a:p>
            <a:pPr>
              <a:buNone/>
            </a:pPr>
            <a:r>
              <a:rPr lang="ru-RU" b="1" dirty="0" smtClean="0"/>
              <a:t>                        </a:t>
            </a:r>
            <a:r>
              <a:rPr lang="ru-RU" b="1" u="sng" dirty="0" smtClean="0"/>
              <a:t>Дыхательные </a:t>
            </a:r>
            <a:r>
              <a:rPr lang="ru-RU" b="1" u="sng" dirty="0" smtClean="0"/>
              <a:t>упражнения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899592" y="1196752"/>
            <a:ext cx="7560840" cy="4824536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 «Надуй шарик»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укреплять физиологическое дыхание у ребенка 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Исходное положение.: Ребёнок сидит или стоит. «Надувая шарик»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 «Снежинка»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развитие речевого дыхания.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Вытянуть губы вперед трубочкой и подуть на ватку на ладони.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611560" y="692696"/>
            <a:ext cx="8208912" cy="5400600"/>
          </a:xfrm>
          <a:prstGeom prst="rect">
            <a:avLst/>
          </a:prstGeom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 «Воздушный футбол»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выработать более глубокий вдох и более длительный выдох.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кусочков ваты скатать шарик - "мяч". Ворота - 2 кубика . Ребенок дует на "мяч", пытаясь "забить гол" - вата должна оказаться между кубиками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Дыхательная гимнастика «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Водолаз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формирование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дыхательного аппарата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Предложите ребенку представить, что он находятся в море и опускается под воду. Нужно сделать глубокий вдох и постараться подольше задержать дыхание. При это собирать игрушки , представляя , что это сокровища.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2020-04-11T15:07:04Z</dcterms:created>
  <dcterms:modified xsi:type="dcterms:W3CDTF">2020-04-11T15:34:45Z</dcterms:modified>
</cp:coreProperties>
</file>