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632848" cy="17728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19 лучших игр с кинетическим песком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5373216"/>
            <a:ext cx="5508104" cy="12485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Педагог-психолог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Петренко </a:t>
            </a:r>
            <a:r>
              <a:rPr lang="ru-RU" dirty="0" smtClean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арья Дмитриевна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МАДОУ </a:t>
            </a:r>
            <a:r>
              <a:rPr lang="ru-RU" dirty="0" err="1" smtClean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/с «Колосок»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gri-s-kineticheskim-peskom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844824"/>
            <a:ext cx="3906565" cy="32469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ru-RU" dirty="0" smtClean="0"/>
              <a:t>7. Учимся пользоваться ножом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Из песка формируем колбаску или батон, который предлагаем малышу разрезать с помощью пластмассового ножа. После того, как малыш разрежет колбаску – посчитайте, сколько кусочков у вас получилось.</a:t>
            </a:r>
            <a:endParaRPr lang="ru-RU" dirty="0"/>
          </a:p>
        </p:txBody>
      </p:sp>
      <p:pic>
        <p:nvPicPr>
          <p:cNvPr id="4" name="Рисунок 3" descr="igri-s-kineticheskim-peskom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717032"/>
            <a:ext cx="3719810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</a:t>
            </a:r>
            <a:r>
              <a:rPr lang="ru-RU" dirty="0" smtClean="0"/>
              <a:t>. </a:t>
            </a:r>
            <a:r>
              <a:rPr lang="ru-RU" dirty="0" smtClean="0"/>
              <a:t>Сенсорная коробка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860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 </a:t>
            </a:r>
            <a:r>
              <a:rPr lang="ru-RU" dirty="0" smtClean="0"/>
              <a:t>помощью кинетического песка можно оборудовать множество интересных сенсорных коробок - посадить огород, построить ферму и заселить ее животными, все зависит только от вашей фантазии. Действительно действует завораживающе, когда сидишь, перебираешь-пересыпаешь песочек из руки в руку и наблюдаешь, как он «убегает», просачиваясь сквозь пальцы.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9. </a:t>
            </a:r>
            <a:r>
              <a:rPr lang="ru-RU" dirty="0" err="1" smtClean="0"/>
              <a:t>Пасочки</a:t>
            </a:r>
            <a:r>
              <a:rPr lang="ru-RU" dirty="0" smtClean="0"/>
              <a:t> и </a:t>
            </a:r>
            <a:r>
              <a:rPr lang="ru-RU" dirty="0" smtClean="0"/>
              <a:t>формочки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410445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«Летние» формочки, которыми дети играют на улице в обычной песочнице, подойдут для игры. Из кинетического песка куличики лепятся не так, как из «уличного» песка. Если уличный песочек нужно набрать в формочку, утрамбовать и быстро перевернуть. То здесь все гораздо проще - набранный песочек не нужно утрамбовывать, достаточно лишь аккуратно срезать излишки с помощью ножа.</a:t>
            </a:r>
            <a:endParaRPr lang="ru-RU" dirty="0"/>
          </a:p>
        </p:txBody>
      </p:sp>
      <p:pic>
        <p:nvPicPr>
          <p:cNvPr id="4" name="Рисунок 3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4625752"/>
            <a:ext cx="2232248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10. Сокровище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Детям </a:t>
            </a:r>
            <a:r>
              <a:rPr lang="ru-RU" dirty="0" smtClean="0"/>
              <a:t>очень нравится играть в «прятки» с кинетическим песком. Просим детей отвернуться, прячем в песке маленькие игрушки, после чего просим ребенка найти их в глубинах песка.</a:t>
            </a:r>
            <a:endParaRPr lang="ru-RU" dirty="0"/>
          </a:p>
        </p:txBody>
      </p:sp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789040"/>
            <a:ext cx="3888432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11. Грузовик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68760"/>
            <a:ext cx="7859216" cy="39170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Человечки </a:t>
            </a:r>
            <a:r>
              <a:rPr lang="ru-RU" dirty="0" smtClean="0"/>
              <a:t>из набора «</a:t>
            </a:r>
            <a:r>
              <a:rPr lang="ru-RU" dirty="0" err="1" smtClean="0"/>
              <a:t>лего</a:t>
            </a:r>
            <a:r>
              <a:rPr lang="ru-RU" dirty="0" smtClean="0"/>
              <a:t>» (или другие фигурки) загружают с помощью «лопат» (ложечек) полный кузов грузовой машины песка и она едет дальше, отвозит его на место строительства будущего дома.</a:t>
            </a:r>
            <a:endParaRPr lang="ru-RU" dirty="0"/>
          </a:p>
        </p:txBody>
      </p:sp>
      <p:pic>
        <p:nvPicPr>
          <p:cNvPr id="4" name="Рисунок 3" descr="kineticheskij-pesok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861048"/>
            <a:ext cx="3816424" cy="25462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12. Следы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1"/>
            <a:ext cx="8424936" cy="4824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Разравниваем </a:t>
            </a:r>
            <a:r>
              <a:rPr lang="ru-RU" dirty="0" smtClean="0"/>
              <a:t>песочек так, чтобы получилась ровная поверхность. Затем по этой поверхности «ходим» игрушечными зверьками, ездим машинками и смотрим, какие следы остаются. Можно усложнить правила игры - малыш отворачивается, мама в это время делает отпечаток какой-нибудь игрушкой и просит малыша вернуться. Ребенок изучает след, оставленный на песке и пытается угадать, кому он принадлежит.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13. Готовим еду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807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Кинетический песок - идеально подходит для ролевых игр в кухню. Можно готовить различные угощения для игрушек, раздавать по тарелочкам, «разливать» по чашкам, нарезать игрушечным ножичком </a:t>
            </a:r>
            <a:r>
              <a:rPr lang="ru-RU" dirty="0" err="1" smtClean="0"/>
              <a:t>тортики</a:t>
            </a:r>
            <a:r>
              <a:rPr lang="ru-RU" dirty="0" smtClean="0"/>
              <a:t>, созданные за пару минут из кинетического песка, кормить гостей.</a:t>
            </a:r>
            <a:endParaRPr lang="ru-RU" dirty="0"/>
          </a:p>
        </p:txBody>
      </p:sp>
      <p:pic>
        <p:nvPicPr>
          <p:cNvPr id="4" name="Рисунок 3" descr="s120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437532"/>
            <a:ext cx="3635896" cy="24204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14. Забавные рожицы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Разнообразить игру помогут подручные материалы, такие как пробки от бутылок, пуговицы, зубочистки, с помощью которых можно создавать лица, мордочки животных.</a:t>
            </a:r>
            <a:endParaRPr lang="ru-RU" dirty="0"/>
          </a:p>
        </p:txBody>
      </p:sp>
      <p:pic>
        <p:nvPicPr>
          <p:cNvPr id="4" name="Рисунок 3" descr="107-600x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789040"/>
            <a:ext cx="2740149" cy="275048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15. Лепим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147248" cy="48574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Из </a:t>
            </a:r>
            <a:r>
              <a:rPr lang="ru-RU" dirty="0" smtClean="0"/>
              <a:t>кинетического песка можно лепить разные фигурки - снежную бабу, гусеницу, колобка, поезд, машинку и много других интересных фигурок.</a:t>
            </a:r>
            <a:endParaRPr lang="ru-RU" dirty="0"/>
          </a:p>
        </p:txBody>
      </p:sp>
      <p:pic>
        <p:nvPicPr>
          <p:cNvPr id="4" name="Рисунок 3" descr="IMG_57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799" y="3356992"/>
            <a:ext cx="4128459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16. Закапывание ручек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Закапывание </a:t>
            </a:r>
            <a:r>
              <a:rPr lang="ru-RU" dirty="0" smtClean="0"/>
              <a:t>ручек - еще одно развлечение, которое может понравиться малышу и привести его в восторг.</a:t>
            </a:r>
            <a:endParaRPr lang="ru-RU" dirty="0"/>
          </a:p>
        </p:txBody>
      </p:sp>
      <p:pic>
        <p:nvPicPr>
          <p:cNvPr id="4" name="Рисунок 3" descr="8215add73b963f3c59a014cc15474dc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356992"/>
            <a:ext cx="4248472" cy="2830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Игры с кинетическим песком способны надолго занять ребенка, ведь он мягкий, пористый, так легко лепится. </a:t>
            </a:r>
          </a:p>
          <a:p>
            <a:pPr algn="ctr">
              <a:buNone/>
            </a:pPr>
            <a:r>
              <a:rPr lang="ru-RU" b="1" dirty="0" smtClean="0"/>
              <a:t>Основная цель </a:t>
            </a:r>
            <a:r>
              <a:rPr lang="ru-RU" dirty="0" smtClean="0"/>
              <a:t> - снятие </a:t>
            </a:r>
            <a:r>
              <a:rPr lang="ru-RU" dirty="0" err="1" smtClean="0"/>
              <a:t>психоэмоционального</a:t>
            </a:r>
            <a:r>
              <a:rPr lang="ru-RU" dirty="0" smtClean="0"/>
              <a:t> напряжения, развитие тактильной чувствительности, создание положительного эмоционального настроя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47214e0edbaa272c827aac7e6aa779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509120"/>
            <a:ext cx="3278259" cy="218408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17. Горка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Формируем </a:t>
            </a:r>
            <a:r>
              <a:rPr lang="ru-RU" dirty="0" smtClean="0"/>
              <a:t>из кинетического песка гору, вдоль стен которой делаем неширокие «дорожки» для маленьких мячиков. После чего можно скатывать небольшие шарики по этим спусками.</a:t>
            </a:r>
            <a:endParaRPr lang="ru-RU" dirty="0"/>
          </a:p>
        </p:txBody>
      </p:sp>
      <p:pic>
        <p:nvPicPr>
          <p:cNvPr id="4" name="Рисунок 3" descr="79878596_254190342215240_920862701345667580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356992"/>
            <a:ext cx="3096344" cy="309220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18. Сюрприз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Наверное</a:t>
            </a:r>
            <a:r>
              <a:rPr lang="ru-RU" dirty="0" smtClean="0"/>
              <a:t>, все в детстве закапывали в песок разноцветные фантики, бусинки и т.п.</a:t>
            </a:r>
            <a:endParaRPr lang="ru-RU" dirty="0"/>
          </a:p>
        </p:txBody>
      </p:sp>
      <p:pic>
        <p:nvPicPr>
          <p:cNvPr id="4" name="Рисунок 3" descr="detsad-119218-14558274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924836"/>
            <a:ext cx="4798864" cy="359737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19. </a:t>
            </a:r>
            <a:r>
              <a:rPr lang="ru-RU" dirty="0" smtClean="0"/>
              <a:t>Сюжетные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песке можно разыгрывать сюжетные игры. </a:t>
            </a:r>
            <a:r>
              <a:rPr lang="ru-RU" dirty="0" smtClean="0"/>
              <a:t>Ставить домики, которые до этого можно раскрасить на свой вкус, заселять их разнообразными фигурками животных и людей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e010b9db8946719449b823a472cb71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356992"/>
            <a:ext cx="4539451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496944" cy="626469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4100" b="1" dirty="0" smtClean="0"/>
              <a:t>Песочная </a:t>
            </a:r>
            <a:r>
              <a:rPr lang="ru-RU" sz="4100" b="1" dirty="0" smtClean="0"/>
              <a:t>терапия полезна, если у ребенка</a:t>
            </a:r>
            <a:r>
              <a:rPr lang="ru-RU" sz="4100" dirty="0" smtClean="0"/>
              <a:t>:</a:t>
            </a:r>
          </a:p>
          <a:p>
            <a:pPr>
              <a:buNone/>
            </a:pPr>
            <a:r>
              <a:rPr lang="ru-RU" dirty="0" smtClean="0"/>
              <a:t>•</a:t>
            </a:r>
            <a:r>
              <a:rPr lang="ru-RU" dirty="0" smtClean="0"/>
              <a:t> плохой сон, ночные кошмары;</a:t>
            </a:r>
          </a:p>
          <a:p>
            <a:pPr>
              <a:buNone/>
            </a:pPr>
            <a:r>
              <a:rPr lang="ru-RU" dirty="0" smtClean="0"/>
              <a:t>• плохо развита мелкая моторика;</a:t>
            </a:r>
          </a:p>
          <a:p>
            <a:pPr>
              <a:buNone/>
            </a:pPr>
            <a:r>
              <a:rPr lang="ru-RU" dirty="0" smtClean="0"/>
              <a:t>• истерики, непослушание, капризы;</a:t>
            </a:r>
          </a:p>
          <a:p>
            <a:pPr>
              <a:buNone/>
            </a:pPr>
            <a:r>
              <a:rPr lang="ru-RU" dirty="0" smtClean="0"/>
              <a:t>• </a:t>
            </a:r>
            <a:r>
              <a:rPr lang="ru-RU" dirty="0" err="1" smtClean="0"/>
              <a:t>логоневроз</a:t>
            </a:r>
            <a:r>
              <a:rPr lang="ru-RU" dirty="0" smtClean="0"/>
              <a:t> (заикание), задержки развития речи, а также другие речевые проблемы;</a:t>
            </a:r>
          </a:p>
          <a:p>
            <a:pPr>
              <a:buNone/>
            </a:pPr>
            <a:r>
              <a:rPr lang="ru-RU" dirty="0" smtClean="0"/>
              <a:t>• застенчивость, неуверенность в себе;</a:t>
            </a:r>
          </a:p>
          <a:p>
            <a:pPr>
              <a:buNone/>
            </a:pPr>
            <a:r>
              <a:rPr lang="ru-RU" dirty="0" smtClean="0"/>
              <a:t>• агрессия, тревожность;</a:t>
            </a:r>
          </a:p>
          <a:p>
            <a:pPr>
              <a:buNone/>
            </a:pPr>
            <a:r>
              <a:rPr lang="ru-RU" dirty="0" smtClean="0"/>
              <a:t>• нет взаимопонимания с родителями;</a:t>
            </a:r>
          </a:p>
          <a:p>
            <a:pPr>
              <a:buNone/>
            </a:pPr>
            <a:r>
              <a:rPr lang="ru-RU" dirty="0" smtClean="0"/>
              <a:t>• расстройства невротического характера;</a:t>
            </a:r>
          </a:p>
          <a:p>
            <a:pPr>
              <a:buNone/>
            </a:pPr>
            <a:r>
              <a:rPr lang="ru-RU" dirty="0" smtClean="0"/>
              <a:t>• недержание мочи или кала (</a:t>
            </a:r>
            <a:r>
              <a:rPr lang="ru-RU" dirty="0" err="1" smtClean="0"/>
              <a:t>энурез</a:t>
            </a:r>
            <a:r>
              <a:rPr lang="ru-RU" dirty="0" smtClean="0"/>
              <a:t>, </a:t>
            </a:r>
            <a:r>
              <a:rPr lang="ru-RU" dirty="0" err="1" smtClean="0"/>
              <a:t>энкопрез</a:t>
            </a:r>
            <a:r>
              <a:rPr lang="ru-RU" dirty="0" smtClean="0"/>
              <a:t>);</a:t>
            </a:r>
          </a:p>
          <a:p>
            <a:pPr>
              <a:buNone/>
            </a:pPr>
            <a:r>
              <a:rPr lang="ru-RU" dirty="0" smtClean="0"/>
              <a:t>• психосоматические заболевания;</a:t>
            </a:r>
          </a:p>
          <a:p>
            <a:pPr>
              <a:buNone/>
            </a:pPr>
            <a:r>
              <a:rPr lang="ru-RU" dirty="0" smtClean="0"/>
              <a:t>• страх перед школой, садиком;</a:t>
            </a:r>
          </a:p>
          <a:p>
            <a:pPr>
              <a:buNone/>
            </a:pPr>
            <a:r>
              <a:rPr lang="ru-RU" dirty="0" smtClean="0"/>
              <a:t>• частая плаксивость (без повода);</a:t>
            </a:r>
          </a:p>
          <a:p>
            <a:pPr>
              <a:buNone/>
            </a:pPr>
            <a:r>
              <a:rPr lang="ru-RU" dirty="0" smtClean="0"/>
              <a:t>• ребенок пережил сильный стресс.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6264696"/>
          </a:xfrm>
        </p:spPr>
        <p:txBody>
          <a:bodyPr/>
          <a:lstStyle/>
          <a:p>
            <a:pPr marL="514350" indent="-514350" algn="ctr">
              <a:buAutoNum type="arabicPeriod"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На </a:t>
            </a:r>
            <a:r>
              <a:rPr lang="ru-RU" dirty="0" smtClean="0"/>
              <a:t>гладкой поверхности зубочисткой/палочкой или другим подходящим материалом начинаем писать или рисовать. Попутно можно устроить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dirty="0" smtClean="0"/>
              <a:t>развивающее занятие</a:t>
            </a:r>
            <a:r>
              <a:rPr lang="ru-RU" dirty="0" smtClean="0"/>
              <a:t> – играя, учить малыша цифрам и буквам, будет </a:t>
            </a:r>
            <a:r>
              <a:rPr lang="ru-RU" dirty="0" smtClean="0"/>
              <a:t>значительно </a:t>
            </a:r>
            <a:r>
              <a:rPr lang="ru-RU" dirty="0" smtClean="0"/>
              <a:t>интереснее.</a:t>
            </a:r>
            <a:endParaRPr lang="ru-RU" dirty="0"/>
          </a:p>
        </p:txBody>
      </p:sp>
      <p:pic>
        <p:nvPicPr>
          <p:cNvPr id="4" name="Рисунок 3" descr="detsad-252544-14779409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861048"/>
            <a:ext cx="3744416" cy="2806924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Пишем/рисуем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Считаем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Кроме </a:t>
            </a:r>
            <a:r>
              <a:rPr lang="ru-RU" dirty="0" smtClean="0"/>
              <a:t>букв, таким же способом можно еще и осваивать счет. Лепим из песка пирожки, зовем гостей (различные игрушки) - считаем сколько пришло зверьков в гости и сколько у нас пирожков.</a:t>
            </a:r>
            <a:endParaRPr lang="ru-RU" dirty="0"/>
          </a:p>
        </p:txBody>
      </p:sp>
      <p:pic>
        <p:nvPicPr>
          <p:cNvPr id="4" name="Рисунок 3" descr="CCn8PCjUkAAlN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453003"/>
            <a:ext cx="4752528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</a:t>
            </a:r>
            <a:r>
              <a:rPr lang="ru-RU" dirty="0" err="1" smtClean="0"/>
              <a:t>Большой-маленький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Строим башни из песка (можно также строить куличики, формировать шарики разных размеров) и раскладываем их по величине (для младшего дошкольного возраста).</a:t>
            </a:r>
            <a:endParaRPr lang="ru-RU" dirty="0"/>
          </a:p>
        </p:txBody>
      </p:sp>
      <p:pic>
        <p:nvPicPr>
          <p:cNvPr id="4" name="Рисунок 3" descr="eHxottvZ5tQRKTvFPqfeT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717032"/>
            <a:ext cx="5300108" cy="28001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Какой длины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Лепим несколько гусениц из песка и определяем, какая из них длиннее, а какая короче. Ребенок раскладывает их по заданным взрослым параметрам.</a:t>
            </a:r>
            <a:endParaRPr lang="ru-RU" dirty="0"/>
          </a:p>
        </p:txBody>
      </p:sp>
      <p:pic>
        <p:nvPicPr>
          <p:cNvPr id="5" name="Рисунок 4" descr="Kineticheskij-pesok-Kinetic-Sand-1-kg-Waba-Fun-SHvetsiya-v-pakete-4.jpg.pagespeed.ce.zzvwe8GC8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573016"/>
            <a:ext cx="4536504" cy="2931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Фигуры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Лепим различные фигуры и называем их. Можно так: психолог лепит круг, а вслед за ним малыш, лепит круг и называет его. То же повторяем и с другими геометрическими фигурами.</a:t>
            </a:r>
            <a:endParaRPr lang="ru-RU" dirty="0"/>
          </a:p>
        </p:txBody>
      </p:sp>
      <p:pic>
        <p:nvPicPr>
          <p:cNvPr id="4" name="Рисунок 3" descr="igri-s-kineticheskim-peskom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861048"/>
            <a:ext cx="3773984" cy="27239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/>
              <a:t>6. Учим буквы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424936" cy="37444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</a:t>
            </a:r>
            <a:r>
              <a:rPr lang="ru-RU" dirty="0" smtClean="0"/>
              <a:t>отличие от 1 пункта, правила игры немного меняются и мы буквы не пишем, а лепим из кинетического песка. После того, как буква будет готова - произносим ее название. Это упражнение помимо развития детской памяти позволяет в значительной мере развивать мелкую моторику дошкольника.</a:t>
            </a:r>
            <a:endParaRPr lang="ru-RU" dirty="0"/>
          </a:p>
        </p:txBody>
      </p:sp>
      <p:pic>
        <p:nvPicPr>
          <p:cNvPr id="4" name="Рисунок 3" descr="RgdCCrjf0eP1ISsoNYLp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570118"/>
            <a:ext cx="4248472" cy="22878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779</Words>
  <Application>Microsoft Office PowerPoint</Application>
  <PresentationFormat>Экран (4:3)</PresentationFormat>
  <Paragraphs>62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19 лучших игр с кинетическим песком </vt:lpstr>
      <vt:lpstr>Слайд 2</vt:lpstr>
      <vt:lpstr>Слайд 3</vt:lpstr>
      <vt:lpstr>1. Пишем/рисуем.  </vt:lpstr>
      <vt:lpstr>2. Считаем</vt:lpstr>
      <vt:lpstr>3. Большой-маленький</vt:lpstr>
      <vt:lpstr>4. Какой длины</vt:lpstr>
      <vt:lpstr>5. Фигуры</vt:lpstr>
      <vt:lpstr>6. Учим буквы</vt:lpstr>
      <vt:lpstr>7. Учимся пользоваться ножом</vt:lpstr>
      <vt:lpstr>8. Сенсорная коробка</vt:lpstr>
      <vt:lpstr>9. Пасочки и формочки</vt:lpstr>
      <vt:lpstr>10. Сокровище</vt:lpstr>
      <vt:lpstr>11. Грузовик</vt:lpstr>
      <vt:lpstr>12. Следы</vt:lpstr>
      <vt:lpstr>13. Готовим еду</vt:lpstr>
      <vt:lpstr>14. Забавные рожицы</vt:lpstr>
      <vt:lpstr>15. Лепим</vt:lpstr>
      <vt:lpstr>16. Закапывание ручек</vt:lpstr>
      <vt:lpstr>17. Горка</vt:lpstr>
      <vt:lpstr>18. Сюрприз</vt:lpstr>
      <vt:lpstr>19. Сюжетные игры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 лучших игр с кинетическим песком </dc:title>
  <dc:creator>Admin</dc:creator>
  <cp:lastModifiedBy>Admin</cp:lastModifiedBy>
  <cp:revision>1</cp:revision>
  <dcterms:created xsi:type="dcterms:W3CDTF">2020-04-09T13:32:25Z</dcterms:created>
  <dcterms:modified xsi:type="dcterms:W3CDTF">2020-04-09T14:19:06Z</dcterms:modified>
</cp:coreProperties>
</file>